
<file path=[Content_Types].xml><?xml version="1.0" encoding="utf-8"?>
<Types xmlns="http://schemas.openxmlformats.org/package/2006/content-types">
  <Default Extension="3gp" ContentType="video/3gp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custShowLst>
    <p:custShow name="Custom Show 1" id="0">
      <p:sldLst>
        <p:sld r:id="rId2"/>
        <p:sld r:id="rId3"/>
        <p:sld r:id="rId4"/>
        <p:sld r:id="rId5"/>
        <p:sld r:id="rId6"/>
        <p:sld r:id="rId7"/>
        <p:sld r:id="rId8"/>
        <p:sld r:id="rId9"/>
        <p:sld r:id="rId10"/>
        <p:sld r:id="rId11"/>
        <p:sld r:id="rId12"/>
        <p:sld r:id="rId13"/>
        <p:sld r:id="rId1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DDD1-FACD-27C0-DEA6-A4642CF5B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720CA-9EA7-5E46-D447-13338629A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5AA63-7FD6-3FD9-695B-269B1E2080EF}"/>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8B9BC891-7860-CB29-A1E3-CF13932E9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A4CB-30AC-9E55-B6AC-4C0AD4B7CF68}"/>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206789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7F67-B59C-EEA2-7518-CAA72C8DB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E48E0-27D3-ACAF-49C9-9FEA99614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0A86A-24BB-536B-2EED-9C995302A3B6}"/>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E554180B-FDB5-7FDD-5D71-5DF9796DD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8EDDF-DF61-5F72-7CA7-0002C39B0E60}"/>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55749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93C78-BB21-45EE-77D0-BB2C40961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D3B2E-60DE-BD32-446B-D24E119403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0FAAE-7937-5996-3B7D-ACDE698BF2F4}"/>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DD5B6083-E5D0-BADF-E491-9E7F020EE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D8514-B991-3632-5412-4016C94DDE0A}"/>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350669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2DDE-39CA-2EFF-58DC-E564CF403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4A3B9-30DD-2851-9E2D-8459633D4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1F405-605D-EFD0-5E0D-49CAFDF50611}"/>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FB359A10-9C9F-FDE8-127D-F3F41F6F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4B730-C449-8302-21B5-53F015ADEBAA}"/>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78283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6411-FBF3-C5E4-D778-6CC931F28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4D7DDE-9897-8BA6-176B-CFC7A5FB3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64961-962D-1B9D-84E9-90A94FBF23F3}"/>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FBFC9C41-2E33-6906-B53F-8107A42F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0D3BA-2C72-2F52-94A9-D67509339B7E}"/>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275556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92AE-55E9-15F1-017D-107FE7F8B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95EA4-1E05-AB1F-DB34-0F77FA63E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9140A-E6F6-0540-8968-F57977AA3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B359E-8611-80BE-9B51-E2C394CA7C11}"/>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6" name="Footer Placeholder 5">
            <a:extLst>
              <a:ext uri="{FF2B5EF4-FFF2-40B4-BE49-F238E27FC236}">
                <a16:creationId xmlns:a16="http://schemas.microsoft.com/office/drawing/2014/main" id="{019C6A6A-7DD7-F0BE-0FE9-269D7112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FE27C-6FC8-DF26-837D-D5D6D1C91658}"/>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66102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6CC4-9F8A-85DF-F488-75E1108DA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711BF-58E3-23BC-4769-3D44F5270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518D6-3A4F-B097-C17A-5DCBBA09C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43670-7D2D-83C7-646A-7BBF0DA40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090B0-ACC8-04ED-01A9-E870E439D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6ECF3-8EC7-8E3A-919F-6C7E531CEA2A}"/>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8" name="Footer Placeholder 7">
            <a:extLst>
              <a:ext uri="{FF2B5EF4-FFF2-40B4-BE49-F238E27FC236}">
                <a16:creationId xmlns:a16="http://schemas.microsoft.com/office/drawing/2014/main" id="{7A544470-1475-4580-1D69-3B436F71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E9AEA-3D22-98CF-C55E-2C372EB1B0A5}"/>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80787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1B12-F506-A7E1-D538-31C58606E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DC3F0-32D3-F7C2-8C97-8AC525998320}"/>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4" name="Footer Placeholder 3">
            <a:extLst>
              <a:ext uri="{FF2B5EF4-FFF2-40B4-BE49-F238E27FC236}">
                <a16:creationId xmlns:a16="http://schemas.microsoft.com/office/drawing/2014/main" id="{7CF7AD56-AECF-0A78-769A-3B4281AFF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FA807-CAF3-1AA8-25E9-8BB94C4379EF}"/>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0342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8102D-A75C-DD3B-BD6B-B4AD7C414B55}"/>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3" name="Footer Placeholder 2">
            <a:extLst>
              <a:ext uri="{FF2B5EF4-FFF2-40B4-BE49-F238E27FC236}">
                <a16:creationId xmlns:a16="http://schemas.microsoft.com/office/drawing/2014/main" id="{94FEF69F-58E5-652B-E606-CB772D0D01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06BF6-0B17-C4D3-10F8-462E4E4D58B2}"/>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56489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5C14-BC94-8133-BEE1-7A4C07F67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55A6D-7988-6E32-FF09-6C5B4EFA2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8143E-DD0B-1376-9354-247C5D6B2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2512B-7A2A-0251-6BF7-2D06B9A46FF7}"/>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6" name="Footer Placeholder 5">
            <a:extLst>
              <a:ext uri="{FF2B5EF4-FFF2-40B4-BE49-F238E27FC236}">
                <a16:creationId xmlns:a16="http://schemas.microsoft.com/office/drawing/2014/main" id="{4EF6662D-7836-AB2E-B299-4EED09030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6B40D-0334-A1DB-91FB-4DBDF71185E5}"/>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6937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4551-5D2F-18E9-3F13-C3BB38A0E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2B556-A42F-F2C6-CD06-AF3B45862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D538D-BA49-98A7-315C-1A50BCFE2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93AB-2CFD-F911-03BA-D52BBA6E2E27}"/>
              </a:ext>
            </a:extLst>
          </p:cNvPr>
          <p:cNvSpPr>
            <a:spLocks noGrp="1"/>
          </p:cNvSpPr>
          <p:nvPr>
            <p:ph type="dt" sz="half" idx="10"/>
          </p:nvPr>
        </p:nvSpPr>
        <p:spPr/>
        <p:txBody>
          <a:bodyPr/>
          <a:lstStyle/>
          <a:p>
            <a:fld id="{EB92AACB-45A6-4B0A-A8C5-FEAB79BC786B}" type="datetimeFigureOut">
              <a:rPr lang="en-US" smtClean="0"/>
              <a:t>8/24/2023</a:t>
            </a:fld>
            <a:endParaRPr lang="en-US"/>
          </a:p>
        </p:txBody>
      </p:sp>
      <p:sp>
        <p:nvSpPr>
          <p:cNvPr id="6" name="Footer Placeholder 5">
            <a:extLst>
              <a:ext uri="{FF2B5EF4-FFF2-40B4-BE49-F238E27FC236}">
                <a16:creationId xmlns:a16="http://schemas.microsoft.com/office/drawing/2014/main" id="{42704399-E42D-38F3-29A8-3F1C55469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7F4D8-9B8B-8E62-227C-21912EFFF0D1}"/>
              </a:ext>
            </a:extLst>
          </p:cNvPr>
          <p:cNvSpPr>
            <a:spLocks noGrp="1"/>
          </p:cNvSpPr>
          <p:nvPr>
            <p:ph type="sldNum" sz="quarter" idx="12"/>
          </p:nvPr>
        </p:nvSpPr>
        <p:spPr/>
        <p:txBody>
          <a:bodyPr/>
          <a:lstStyle/>
          <a:p>
            <a:fld id="{31EB927E-0897-45D4-9D83-CF657080ED7E}" type="slidenum">
              <a:rPr lang="en-US" smtClean="0"/>
              <a:t>‹#›</a:t>
            </a:fld>
            <a:endParaRPr lang="en-US"/>
          </a:p>
        </p:txBody>
      </p:sp>
    </p:spTree>
    <p:extLst>
      <p:ext uri="{BB962C8B-B14F-4D97-AF65-F5344CB8AC3E}">
        <p14:creationId xmlns:p14="http://schemas.microsoft.com/office/powerpoint/2010/main" val="140046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A1D1E-11F3-738D-067C-3357D0855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5F807-8D90-CB61-1472-E615C73C2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2502E-5C1D-8DEF-D7D8-ACA9BC51E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2AACB-45A6-4B0A-A8C5-FEAB79BC786B}" type="datetimeFigureOut">
              <a:rPr lang="en-US" smtClean="0"/>
              <a:t>8/24/2023</a:t>
            </a:fld>
            <a:endParaRPr lang="en-US"/>
          </a:p>
        </p:txBody>
      </p:sp>
      <p:sp>
        <p:nvSpPr>
          <p:cNvPr id="5" name="Footer Placeholder 4">
            <a:extLst>
              <a:ext uri="{FF2B5EF4-FFF2-40B4-BE49-F238E27FC236}">
                <a16:creationId xmlns:a16="http://schemas.microsoft.com/office/drawing/2014/main" id="{07E055F7-CA5A-CAC0-B688-E038DAD25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829C9-FC79-9F34-84DD-8D7108A6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B927E-0897-45D4-9D83-CF657080ED7E}" type="slidenum">
              <a:rPr lang="en-US" smtClean="0"/>
              <a:t>‹#›</a:t>
            </a:fld>
            <a:endParaRPr lang="en-US"/>
          </a:p>
        </p:txBody>
      </p:sp>
    </p:spTree>
    <p:extLst>
      <p:ext uri="{BB962C8B-B14F-4D97-AF65-F5344CB8AC3E}">
        <p14:creationId xmlns:p14="http://schemas.microsoft.com/office/powerpoint/2010/main" val="3850835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9F6-6D1B-BD75-6697-CB658AE97851}"/>
              </a:ext>
            </a:extLst>
          </p:cNvPr>
          <p:cNvSpPr>
            <a:spLocks noGrp="1"/>
          </p:cNvSpPr>
          <p:nvPr>
            <p:ph type="ctrTitle"/>
          </p:nvPr>
        </p:nvSpPr>
        <p:spPr/>
        <p:txBody>
          <a:bodyPr>
            <a:noAutofit/>
          </a:bodyPr>
          <a:lstStyle/>
          <a:p>
            <a:r>
              <a:rPr lang="en-US" sz="8800" dirty="0">
                <a:latin typeface="Apple Chancery" panose="03020702040506060504" pitchFamily="66" charset="0"/>
              </a:rPr>
              <a:t>GROTON OLD HOME DAY</a:t>
            </a:r>
          </a:p>
        </p:txBody>
      </p:sp>
      <p:sp>
        <p:nvSpPr>
          <p:cNvPr id="3" name="Subtitle 2">
            <a:extLst>
              <a:ext uri="{FF2B5EF4-FFF2-40B4-BE49-F238E27FC236}">
                <a16:creationId xmlns:a16="http://schemas.microsoft.com/office/drawing/2014/main" id="{1105AF34-B300-58E9-6B45-8551AC0197A6}"/>
              </a:ext>
            </a:extLst>
          </p:cNvPr>
          <p:cNvSpPr>
            <a:spLocks noGrp="1"/>
          </p:cNvSpPr>
          <p:nvPr>
            <p:ph type="subTitle" idx="1"/>
          </p:nvPr>
        </p:nvSpPr>
        <p:spPr/>
        <p:txBody>
          <a:bodyPr>
            <a:normAutofit/>
          </a:bodyPr>
          <a:lstStyle/>
          <a:p>
            <a:r>
              <a:rPr lang="en-US" sz="8800" dirty="0">
                <a:latin typeface="Apple Chancery" panose="03020702040506060504" pitchFamily="66" charset="0"/>
              </a:rPr>
              <a:t>2023</a:t>
            </a:r>
          </a:p>
        </p:txBody>
      </p:sp>
    </p:spTree>
    <p:extLst>
      <p:ext uri="{BB962C8B-B14F-4D97-AF65-F5344CB8AC3E}">
        <p14:creationId xmlns:p14="http://schemas.microsoft.com/office/powerpoint/2010/main" val="298484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1D61-EC83-74AD-34FD-D59B76F7BAFC}"/>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AFC7B1AB-4AEE-16F3-F19C-D05347E592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61710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4F0-DF09-C2CB-BBA4-70E108B2788A}"/>
              </a:ext>
            </a:extLst>
          </p:cNvPr>
          <p:cNvSpPr>
            <a:spLocks noGrp="1"/>
          </p:cNvSpPr>
          <p:nvPr>
            <p:ph type="title"/>
          </p:nvPr>
        </p:nvSpPr>
        <p:spPr/>
        <p:txBody>
          <a:bodyPr/>
          <a:lstStyle/>
          <a:p>
            <a:pPr algn="ctr"/>
            <a:r>
              <a:rPr lang="en-US" dirty="0">
                <a:latin typeface="Apple Chancery" panose="03020702040506060504" pitchFamily="66" charset="0"/>
              </a:rPr>
              <a:t>THE BAND</a:t>
            </a:r>
            <a:br>
              <a:rPr lang="en-US" dirty="0">
                <a:latin typeface="Apple Chancery" panose="03020702040506060504" pitchFamily="66" charset="0"/>
              </a:rPr>
            </a:br>
            <a:r>
              <a:rPr lang="en-US" dirty="0">
                <a:latin typeface="Apple Chancery" panose="03020702040506060504" pitchFamily="66" charset="0"/>
              </a:rPr>
              <a:t>HORSEPOWER!</a:t>
            </a:r>
          </a:p>
        </p:txBody>
      </p:sp>
      <p:pic>
        <p:nvPicPr>
          <p:cNvPr id="5" name="Content Placeholder 4">
            <a:extLst>
              <a:ext uri="{FF2B5EF4-FFF2-40B4-BE49-F238E27FC236}">
                <a16:creationId xmlns:a16="http://schemas.microsoft.com/office/drawing/2014/main" id="{05FB2411-C534-CA64-9CF4-8522F4301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83477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2AC8-93FC-6E6F-99D1-858A91E19164}"/>
              </a:ext>
            </a:extLst>
          </p:cNvPr>
          <p:cNvSpPr>
            <a:spLocks noGrp="1"/>
          </p:cNvSpPr>
          <p:nvPr>
            <p:ph type="title"/>
          </p:nvPr>
        </p:nvSpPr>
        <p:spPr>
          <a:xfrm>
            <a:off x="838200" y="160939"/>
            <a:ext cx="10515600" cy="1325563"/>
          </a:xfrm>
        </p:spPr>
        <p:txBody>
          <a:bodyPr/>
          <a:lstStyle/>
          <a:p>
            <a:pPr algn="ctr"/>
            <a:r>
              <a:rPr lang="en-US" b="1" dirty="0">
                <a:latin typeface="Apple Chancery" panose="03020702040506060504" pitchFamily="66" charset="0"/>
              </a:rPr>
              <a:t>THANK YOU!!</a:t>
            </a:r>
          </a:p>
        </p:txBody>
      </p:sp>
      <p:sp>
        <p:nvSpPr>
          <p:cNvPr id="3" name="Content Placeholder 2">
            <a:extLst>
              <a:ext uri="{FF2B5EF4-FFF2-40B4-BE49-F238E27FC236}">
                <a16:creationId xmlns:a16="http://schemas.microsoft.com/office/drawing/2014/main" id="{8626F6CF-4DBF-4411-0239-00E44CCF1EC1}"/>
              </a:ext>
            </a:extLst>
          </p:cNvPr>
          <p:cNvSpPr>
            <a:spLocks noGrp="1"/>
          </p:cNvSpPr>
          <p:nvPr>
            <p:ph idx="1"/>
          </p:nvPr>
        </p:nvSpPr>
        <p:spPr>
          <a:xfrm>
            <a:off x="838200" y="1086619"/>
            <a:ext cx="10515600" cy="5771381"/>
          </a:xfrm>
        </p:spPr>
        <p:txBody>
          <a:bodyPr>
            <a:noAutofit/>
          </a:bodyPr>
          <a:lstStyle/>
          <a:p>
            <a:r>
              <a:rPr lang="en-US" sz="2400" dirty="0"/>
              <a:t>Thank you to Gina Rescigno for all of her hard work making this event happen every year!</a:t>
            </a:r>
          </a:p>
          <a:p>
            <a:r>
              <a:rPr lang="en-US" sz="2400" dirty="0"/>
              <a:t>Thank you to the Highway Department for all of the help setting up, taking down, putting signs out and everything else you do to make this event happen!</a:t>
            </a:r>
          </a:p>
          <a:p>
            <a:r>
              <a:rPr lang="en-US" sz="2400" dirty="0"/>
              <a:t>Thank you to Sara Smith for all of her help behind the scenes to make this event happen!</a:t>
            </a:r>
          </a:p>
          <a:p>
            <a:r>
              <a:rPr lang="en-US" sz="2400" dirty="0"/>
              <a:t>Thank you to John and Gina for all of their help, for cooking that day and for all of the other food you made and provided!</a:t>
            </a:r>
          </a:p>
          <a:p>
            <a:r>
              <a:rPr lang="en-US" sz="2400" dirty="0"/>
              <a:t>Thank you to Janet Wallace and Robert Ellis for their help and their donations of food and items for the raffle!</a:t>
            </a:r>
          </a:p>
          <a:p>
            <a:r>
              <a:rPr lang="en-US" sz="2400" dirty="0"/>
              <a:t>Thank you to Suzanne’s Pastries for making dessert and for donating a cake for the raffle! </a:t>
            </a:r>
          </a:p>
          <a:p>
            <a:r>
              <a:rPr lang="en-US" sz="2400" dirty="0"/>
              <a:t>Thank you to everyone who attended, those who took part in the parade, to anyone else that may have donated food or items for the raffle and to those that took pictures of the fun!!</a:t>
            </a:r>
          </a:p>
          <a:p>
            <a:endParaRPr lang="en-US" sz="2200" dirty="0"/>
          </a:p>
        </p:txBody>
      </p:sp>
    </p:spTree>
    <p:extLst>
      <p:ext uri="{BB962C8B-B14F-4D97-AF65-F5344CB8AC3E}">
        <p14:creationId xmlns:p14="http://schemas.microsoft.com/office/powerpoint/2010/main" val="5295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755C076-2FCA-2DED-C2DE-15EC1963217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3033758" y="660747"/>
            <a:ext cx="6048097" cy="111478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E55BF668-E6CF-A782-EC7C-1456342E59B2}"/>
              </a:ext>
            </a:extLst>
          </p:cNvPr>
          <p:cNvSpPr>
            <a:spLocks noGrp="1" noChangeAspect="1" noChangeArrowheads="1"/>
          </p:cNvSpPr>
          <p:nvPr>
            <p:ph type="title"/>
          </p:nvPr>
        </p:nvSpPr>
        <p:spPr bwMode="auto">
          <a:xfrm>
            <a:off x="838200" y="2788729"/>
            <a:ext cx="10515600" cy="27820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US" dirty="0">
                <a:latin typeface="Apple Chancery" panose="03020702040506060504" pitchFamily="66" charset="0"/>
              </a:rPr>
              <a:t>Thank you to Avangrid for your continued support to the Town and making this event possible every year!! </a:t>
            </a:r>
          </a:p>
        </p:txBody>
      </p:sp>
    </p:spTree>
    <p:extLst>
      <p:ext uri="{BB962C8B-B14F-4D97-AF65-F5344CB8AC3E}">
        <p14:creationId xmlns:p14="http://schemas.microsoft.com/office/powerpoint/2010/main" val="4738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DEB7-233E-8F5B-7DFA-117ECCC81942}"/>
              </a:ext>
            </a:extLst>
          </p:cNvPr>
          <p:cNvSpPr>
            <a:spLocks noGrp="1"/>
          </p:cNvSpPr>
          <p:nvPr>
            <p:ph type="title"/>
          </p:nvPr>
        </p:nvSpPr>
        <p:spPr/>
        <p:txBody>
          <a:bodyPr/>
          <a:lstStyle/>
          <a:p>
            <a:pPr algn="ctr"/>
            <a:r>
              <a:rPr lang="en-US" dirty="0">
                <a:latin typeface="Apple Chancery" panose="03020702040506060504" pitchFamily="66" charset="0"/>
              </a:rPr>
              <a:t>THE PARADE</a:t>
            </a:r>
          </a:p>
        </p:txBody>
      </p:sp>
      <p:pic>
        <p:nvPicPr>
          <p:cNvPr id="4" name="VID_20230824_085914">
            <a:hlinkClick r:id="" action="ppaction://media"/>
            <a:extLst>
              <a:ext uri="{FF2B5EF4-FFF2-40B4-BE49-F238E27FC236}">
                <a16:creationId xmlns:a16="http://schemas.microsoft.com/office/drawing/2014/main" id="{7A2FA8AC-BCC9-3EA0-CF09-BE011B40A05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Tree>
    <p:extLst>
      <p:ext uri="{BB962C8B-B14F-4D97-AF65-F5344CB8AC3E}">
        <p14:creationId xmlns:p14="http://schemas.microsoft.com/office/powerpoint/2010/main" val="37649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AE83-E3A3-4D9A-358F-7DF77D87052E}"/>
              </a:ext>
            </a:extLst>
          </p:cNvPr>
          <p:cNvSpPr>
            <a:spLocks noGrp="1"/>
          </p:cNvSpPr>
          <p:nvPr>
            <p:ph type="title"/>
          </p:nvPr>
        </p:nvSpPr>
        <p:spPr/>
        <p:txBody>
          <a:bodyPr/>
          <a:lstStyle/>
          <a:p>
            <a:pPr algn="ctr"/>
            <a:r>
              <a:rPr lang="en-US" dirty="0">
                <a:latin typeface="Apple Chancery" panose="03020702040506060504" pitchFamily="66" charset="0"/>
              </a:rPr>
              <a:t>THE COOKS</a:t>
            </a:r>
            <a:r>
              <a:rPr lang="en-US" dirty="0"/>
              <a:t>	</a:t>
            </a:r>
          </a:p>
        </p:txBody>
      </p:sp>
      <p:pic>
        <p:nvPicPr>
          <p:cNvPr id="5" name="Content Placeholder 4">
            <a:extLst>
              <a:ext uri="{FF2B5EF4-FFF2-40B4-BE49-F238E27FC236}">
                <a16:creationId xmlns:a16="http://schemas.microsoft.com/office/drawing/2014/main" id="{92D3642E-F48C-75FB-986A-406E2DAFE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05614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0E5D-620B-3B63-10AE-704E6D5331D4}"/>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75B90B93-1F05-E8EA-2A3A-812403132B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18220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2606-982A-5291-176B-E9AD2EC451DF}"/>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087C1F62-9F48-229D-6A27-682706FFD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10010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9014-E320-265E-7242-70F5BEC601CE}"/>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5AB90602-C8AA-543E-B59A-15833C921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3633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7F33-C8E4-C130-BD79-D5D5D2095967}"/>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560FEB46-181F-A7CE-3EE4-7017797938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28209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BFB3-172C-E0F2-552E-0D06E47EA14D}"/>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22F0A61D-6460-9816-7859-4A9A6FECA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3076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A5E1-90BB-D2D3-BF79-181894877B14}"/>
              </a:ext>
            </a:extLst>
          </p:cNvPr>
          <p:cNvSpPr>
            <a:spLocks noGrp="1"/>
          </p:cNvSpPr>
          <p:nvPr>
            <p:ph type="title"/>
          </p:nvPr>
        </p:nvSpPr>
        <p:spPr/>
        <p:txBody>
          <a:bodyPr/>
          <a:lstStyle/>
          <a:p>
            <a:pPr algn="ctr"/>
            <a:r>
              <a:rPr lang="en-US" dirty="0">
                <a:latin typeface="Apple Chancery" panose="03020702040506060504" pitchFamily="66" charset="0"/>
              </a:rPr>
              <a:t>SOME PICTURES FROM THE DAY…</a:t>
            </a:r>
          </a:p>
        </p:txBody>
      </p:sp>
      <p:pic>
        <p:nvPicPr>
          <p:cNvPr id="5" name="Content Placeholder 4">
            <a:extLst>
              <a:ext uri="{FF2B5EF4-FFF2-40B4-BE49-F238E27FC236}">
                <a16:creationId xmlns:a16="http://schemas.microsoft.com/office/drawing/2014/main" id="{F33C9CF0-0101-6870-954B-F2539C012F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4023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Widescreen</PresentationFormat>
  <Paragraphs>21</Paragraphs>
  <Slides>13</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19" baseType="lpstr">
      <vt:lpstr>Apple Chancery</vt:lpstr>
      <vt:lpstr>Arial</vt:lpstr>
      <vt:lpstr>Calibri</vt:lpstr>
      <vt:lpstr>Calibri Light</vt:lpstr>
      <vt:lpstr>Office Theme</vt:lpstr>
      <vt:lpstr>GROTON OLD HOME DAY</vt:lpstr>
      <vt:lpstr>THE PARADE</vt:lpstr>
      <vt:lpstr>THE COOKS </vt:lpstr>
      <vt:lpstr>SOME PICTURES FROM THE DAY…</vt:lpstr>
      <vt:lpstr>SOME PICTURES FROM THE DAY…</vt:lpstr>
      <vt:lpstr>SOME PICTURES FROM THE DAY…</vt:lpstr>
      <vt:lpstr>SOME PICTURES FROM THE DAY…</vt:lpstr>
      <vt:lpstr>SOME PICTURES FROM THE DAY…</vt:lpstr>
      <vt:lpstr>SOME PICTURES FROM THE DAY…</vt:lpstr>
      <vt:lpstr>SOME PICTURES FROM THE DAY…</vt:lpstr>
      <vt:lpstr>THE BAND HORSEPOWER!</vt:lpstr>
      <vt:lpstr>THANK YOU!!</vt:lpstr>
      <vt:lpstr>Thank you to Avangrid for your continued support to the Town and making this event possible every year!!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GROTON OLD HOME DAY</dc:title>
  <dc:creator>Town of Groton</dc:creator>
  <cp:lastModifiedBy>Town of Groton</cp:lastModifiedBy>
  <cp:revision>1</cp:revision>
  <dcterms:created xsi:type="dcterms:W3CDTF">2023-08-24T14:42:45Z</dcterms:created>
  <dcterms:modified xsi:type="dcterms:W3CDTF">2023-08-24T14:43:49Z</dcterms:modified>
</cp:coreProperties>
</file>