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5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09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53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87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01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48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37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0A1A-FD93-44B6-9D84-54B3D43C08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5F88-8586-474A-A842-FFE45877B7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89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65539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5334000"/>
            <a:ext cx="6400800" cy="1524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0033CC"/>
                </a:solidFill>
                <a:latin typeface="Baskerville Old Face" pitchFamily="18" charset="0"/>
              </a:rPr>
              <a:t>Every Acre Counts</a:t>
            </a:r>
            <a:endParaRPr lang="en-US" dirty="0">
              <a:solidFill>
                <a:srgbClr val="0033CC"/>
              </a:solidFill>
              <a:latin typeface="Baskerville Old Face" pitchFamily="18" charset="0"/>
            </a:endParaRPr>
          </a:p>
          <a:p>
            <a:pPr marL="0" indent="0">
              <a:buFontTx/>
              <a:buNone/>
            </a:pP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The Newfound Watershed Master Plan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marL="0" indent="0">
              <a:buFontTx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5540" name="Picture 2" descr="cover pic croppe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 descr="nlralogorgb (3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05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293411"/>
            <a:ext cx="7818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Conservation Priorities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Newfound Lake Watershed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2970" y="2796046"/>
            <a:ext cx="267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23, 2015</a:t>
            </a:r>
            <a:endParaRPr lang="en-US" sz="2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3567799"/>
            <a:ext cx="975319" cy="13824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58560" y="3609068"/>
            <a:ext cx="1992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Sundquist</a:t>
            </a:r>
          </a:p>
          <a:p>
            <a:pPr algn="ctr"/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GreenFire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GIS</a:t>
            </a:r>
          </a:p>
        </p:txBody>
      </p:sp>
    </p:spTree>
    <p:extLst>
      <p:ext uri="{BB962C8B-B14F-4D97-AF65-F5344CB8AC3E}">
        <p14:creationId xmlns:p14="http://schemas.microsoft.com/office/powerpoint/2010/main" xmlns="" val="2593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234" y="0"/>
            <a:ext cx="629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31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484" y="0"/>
            <a:ext cx="6323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54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2" t="7011" r="3536" b="24479"/>
          <a:stretch/>
        </p:blipFill>
        <p:spPr>
          <a:xfrm>
            <a:off x="1526875" y="457200"/>
            <a:ext cx="6262778" cy="609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4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9261" y="0"/>
            <a:ext cx="636547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2060" y="293298"/>
            <a:ext cx="312989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Steep Slopes = 22% Watershed</a:t>
            </a:r>
          </a:p>
          <a:p>
            <a:r>
              <a:rPr lang="en-US" dirty="0" smtClean="0"/>
              <a:t>Erodible Soils = 68% Watershed</a:t>
            </a:r>
          </a:p>
          <a:p>
            <a:r>
              <a:rPr lang="en-US" b="1" dirty="0" smtClean="0"/>
              <a:t>21% Watershed = Both Steep </a:t>
            </a:r>
          </a:p>
          <a:p>
            <a:r>
              <a:rPr lang="en-US" b="1" dirty="0" smtClean="0"/>
              <a:t>Slopes &amp; Highly Erodible Soils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855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3433" y="0"/>
            <a:ext cx="621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6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5" b="17987"/>
          <a:stretch/>
        </p:blipFill>
        <p:spPr>
          <a:xfrm>
            <a:off x="1483742" y="0"/>
            <a:ext cx="6312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5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850" y="3810"/>
            <a:ext cx="62103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82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0" r="1329" b="16981"/>
          <a:stretch/>
        </p:blipFill>
        <p:spPr>
          <a:xfrm>
            <a:off x="172528" y="957532"/>
            <a:ext cx="4289158" cy="4830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45" r="1165" b="16855"/>
          <a:stretch/>
        </p:blipFill>
        <p:spPr>
          <a:xfrm>
            <a:off x="4636847" y="957532"/>
            <a:ext cx="4282671" cy="48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8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7" r="1654" b="17987"/>
          <a:stretch/>
        </p:blipFill>
        <p:spPr>
          <a:xfrm>
            <a:off x="1509623" y="-13074"/>
            <a:ext cx="6133381" cy="68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4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1" r="1003" b="17736"/>
          <a:stretch/>
        </p:blipFill>
        <p:spPr>
          <a:xfrm>
            <a:off x="1535501" y="0"/>
            <a:ext cx="616591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5140" y="5210355"/>
            <a:ext cx="25555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~10,000 Acres Conserved</a:t>
            </a:r>
          </a:p>
          <a:p>
            <a:r>
              <a:rPr lang="en-US" dirty="0" smtClean="0"/>
              <a:t>18% of Land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1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3691" y="8653"/>
            <a:ext cx="5382884" cy="68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4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0" r="1653" b="17485"/>
          <a:stretch/>
        </p:blipFill>
        <p:spPr>
          <a:xfrm>
            <a:off x="1466490" y="0"/>
            <a:ext cx="6133381" cy="6877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4590" y="284672"/>
            <a:ext cx="303166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~34,800 Acres Above Average </a:t>
            </a:r>
          </a:p>
          <a:p>
            <a:r>
              <a:rPr lang="en-US" dirty="0"/>
              <a:t> </a:t>
            </a:r>
            <a:r>
              <a:rPr lang="en-US" dirty="0" smtClean="0"/>
              <a:t>  or 60% Watershed</a:t>
            </a:r>
          </a:p>
          <a:p>
            <a:r>
              <a:rPr lang="en-US" dirty="0" smtClean="0"/>
              <a:t>~7,700 Acres Conserved (22%)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10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79143"/>
            <a:ext cx="9144000" cy="5437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207698" y="189781"/>
            <a:ext cx="6350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Protection Status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7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" t="3648" r="15883" b="2139"/>
          <a:stretch/>
        </p:blipFill>
        <p:spPr>
          <a:xfrm>
            <a:off x="699637" y="0"/>
            <a:ext cx="7736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3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0619" y="293298"/>
            <a:ext cx="3049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Steps…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729" y="1062739"/>
            <a:ext cx="802256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Objective: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Natural Resource Features that Maintain and Enhance Water Quality in Newfound Lake and Tributaries</a:t>
            </a:r>
          </a:p>
          <a:p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Priority Features to Protect: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zones along rivers and tributaries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surrounding wetlands &amp; floodplains (buffers)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Aquifer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echarge zones (especially Fowler River)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Steep slopes &amp; highly erodible soils (headwaters)</a:t>
            </a:r>
          </a:p>
          <a:p>
            <a:endParaRPr lang="en-U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Refinement: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Consider developing a “shared vision” of conservation priorities with a regional stakeholder group.</a:t>
            </a:r>
          </a:p>
          <a:p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1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3307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2227" y="4502989"/>
            <a:ext cx="255557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~10,000 Acres Conserved</a:t>
            </a:r>
          </a:p>
          <a:p>
            <a:r>
              <a:rPr lang="en-US" dirty="0" smtClean="0"/>
              <a:t>18% of Land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25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532" y="457200"/>
            <a:ext cx="7185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Planning Process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091" y="1610264"/>
            <a:ext cx="833401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Key Natural Resource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a Co-occurrence Map of All Features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 Co-Occurrence Map for 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High-Value Areas</a:t>
            </a:r>
          </a:p>
          <a:p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Caveats: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Best-Available Public GIS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Scaling Issues (Regional v. Site Scale)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 the Plan?</a:t>
            </a:r>
          </a:p>
          <a:p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2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79" y="534837"/>
            <a:ext cx="8297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Resource Feature Overview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407" y="3025285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Surface Water Resources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Drinking Water Resources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Steep Slopes &amp; Highly Erodible Soils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Wildlife Habitat </a:t>
            </a:r>
            <a:endParaRPr lang="en-US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Prime Agricultural Soils &amp; Most Productive Forest Soils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407" y="1304278"/>
            <a:ext cx="6968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Objective: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Protect Natural Resource Features that Maintain and Enhance Water Quality in Newfound Lake and Tributaries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58"/>
          <a:stretch/>
        </p:blipFill>
        <p:spPr>
          <a:xfrm>
            <a:off x="1349253" y="0"/>
            <a:ext cx="64672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0853" y="5055080"/>
            <a:ext cx="29548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~61,000 Acres or 95 Sq. Miles</a:t>
            </a:r>
          </a:p>
          <a:p>
            <a:r>
              <a:rPr lang="en-US" dirty="0" smtClean="0"/>
              <a:t>56, 326 Acres Land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433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348" y="0"/>
            <a:ext cx="6399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7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0" t="19874" r="20660" b="14214"/>
          <a:stretch/>
        </p:blipFill>
        <p:spPr>
          <a:xfrm>
            <a:off x="1915065" y="380773"/>
            <a:ext cx="5426016" cy="58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638" y="0"/>
            <a:ext cx="64887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0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530" y="0"/>
            <a:ext cx="637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6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238</Words>
  <Application>Microsoft Office PowerPoint</Application>
  <PresentationFormat>On-screen Show (4:3)</PresentationFormat>
  <Paragraphs>48</Paragraphs>
  <Slides>24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Boyd</cp:lastModifiedBy>
  <cp:revision>15</cp:revision>
  <dcterms:created xsi:type="dcterms:W3CDTF">2015-01-22T14:36:32Z</dcterms:created>
  <dcterms:modified xsi:type="dcterms:W3CDTF">2015-02-13T17:25:52Z</dcterms:modified>
</cp:coreProperties>
</file>